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84" r:id="rId4"/>
    <p:sldId id="285" r:id="rId5"/>
    <p:sldId id="286" r:id="rId6"/>
    <p:sldId id="287" r:id="rId7"/>
    <p:sldId id="259" r:id="rId8"/>
    <p:sldId id="260" r:id="rId9"/>
    <p:sldId id="261" r:id="rId10"/>
    <p:sldId id="263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80" r:id="rId23"/>
    <p:sldId id="278" r:id="rId24"/>
    <p:sldId id="282" r:id="rId25"/>
    <p:sldId id="288" r:id="rId26"/>
    <p:sldId id="281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57"/>
    <p:restoredTop sz="94651"/>
  </p:normalViewPr>
  <p:slideViewPr>
    <p:cSldViewPr snapToGrid="0" snapToObjects="1">
      <p:cViewPr>
        <p:scale>
          <a:sx n="120" d="100"/>
          <a:sy n="120" d="100"/>
        </p:scale>
        <p:origin x="144" y="-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tiff>
</file>

<file path=ppt/media/image17.png>
</file>

<file path=ppt/media/image18.tiff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tiff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9DF0E2-E2F8-BF48-B5DE-E22F15D4C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7813D18-A8AA-5E46-92A5-772B30C0A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E6E3FC-0D77-814D-A3DD-105F61140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18DE7F-054F-8D4A-99D2-45C7FFB8E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BC2434-A9B4-4641-87B2-02933E9EE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5744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A26EFF-5B5D-0441-9FF5-9C8AEDD95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A35B99-CBA5-0841-B5E0-CA28A4078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FA2AA4-D33E-6342-89FA-17C0701C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7A471A-A7FD-6249-A4F5-D2AFCB50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99C21E-D547-264D-BA39-8F82B079B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3646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1890076-A84C-EA48-9984-4684318A2A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A77EBD-6354-D54C-91A0-3DC99803AA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6D577D-4476-3E4D-8CE5-3CF46BBF2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2C3740-2A17-A04A-867B-11881BE8A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D0BD2B-4B12-5D48-960E-4B4A73EAC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8864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5AA3B6-70DA-8440-9AAA-6AC84FDE5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A6D6F3-E802-8742-89DE-22275B1D8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6727EE-099B-C749-BDC6-62571CF0A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7D9838-7FAD-0542-8BDD-0FCF702D5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13FC21-9F76-6E43-90BB-6E8BE4BCB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698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6BA34A-1AD7-6F4D-A4EB-ACA8DBBA1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736BB9-02FD-3949-BE67-889D8120F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6DD819-2FA4-5C47-B53D-EED96E2F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5361D3-6CD2-6248-9208-64D226ED5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57E68F-AB29-F249-874B-D666E1D5A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22630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823E49-DBAC-F945-97AA-6F792BE63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7BA797-7818-A242-8F7C-1419CD9B87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AE56B9-84D7-0E40-AF33-2AA0F034A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753A38B-8F7E-AA49-B5F7-24E4B8491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36F107-122E-CF49-892B-2F262359A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1A5AC4-A680-684E-A015-29B9ADB74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8668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5448E-0847-4E44-8FDF-77532E1E0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6E6519-35D2-E84A-B9A9-89CA4D2D3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1AE09A-3F33-E04F-BAED-12BBEA7449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35F537A-8490-024A-A596-72CFFBC48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B48A58F-B585-7843-8031-F51C53EDA9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67D7B81-D869-EE4E-A773-F61334866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E08B6C8-B4C9-F94B-AB5A-557B9DF89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6F2977F-3C4F-3345-9BD5-5A48A0A5E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444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9A7B2E-9AEE-0D45-8C8A-5F150C83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F16C591-E927-F04C-82A5-7C9193556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85E59C0-3E79-5842-823E-3E452D4FB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6A38C91-F6BD-724F-8A24-608412B7F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3591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A8A8C1-E9F7-D445-B6E4-DEB8C361B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00A4EA9-719C-E04C-9BDD-7AA9A9E39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0A1802-CB25-834D-9AF5-5F232F81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2139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B6AB0-AA8B-0346-B7D9-58136453C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A88F7E-D77B-9547-ABA2-2BB905588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567B35-0654-C34E-9362-F44726F5A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A5F965-72B2-4A48-8B99-64DAA4213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EABC63-D704-AF49-8994-6642F819D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A14419-4E4C-0C44-84F8-15672AF0C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4683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DBFBBF-6E1B-524C-A9BF-965126E07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850DF84-CB0B-2E47-9939-A5FF6A88EB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65EFD69-2BF6-B84B-9374-5F35359D0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EE79C2-F414-5A46-8452-D02F96DA5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9C28F9-AEAD-004F-B02D-488B92511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3106FD-89B2-5D4D-AF12-0952E52A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0821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AF55241-AAD7-C84D-98B0-061750485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5D5003-B16A-E14A-BEE6-6FCC8B0B8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ABD37F-9FB6-E842-A854-26239DDE02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40C8F-B01B-8349-A552-C219A652AEBF}" type="datetimeFigureOut">
              <a:rPr kumimoji="1" lang="zh-CN" altLang="en-US" smtClean="0"/>
              <a:t>2020/5/10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C3394C-ED63-234C-A66B-77F0C0B54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C9CDE1-F737-A54D-BEDF-3885645614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E6E4C-A1AD-3246-9C88-E6D61BDFA6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950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tiff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tiff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tif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6F1F2C8-798B-4CCE-A851-94AFAF350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BDA2298-B05B-094F-ACD1-FEA02D165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0908" y="1220919"/>
            <a:ext cx="5425781" cy="2387600"/>
          </a:xfrm>
        </p:spPr>
        <p:txBody>
          <a:bodyPr>
            <a:normAutofit/>
          </a:bodyPr>
          <a:lstStyle/>
          <a:p>
            <a:pPr algn="l"/>
            <a:r>
              <a:rPr lang="en" altLang="zh-CN" b="1" dirty="0"/>
              <a:t>CNN for CV </a:t>
            </a:r>
            <a:br>
              <a:rPr lang="en" altLang="zh-CN" dirty="0"/>
            </a:b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F72677-C9DE-C248-8503-C35002B916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2422" y="3629385"/>
            <a:ext cx="5425781" cy="1655762"/>
          </a:xfrm>
        </p:spPr>
        <p:txBody>
          <a:bodyPr>
            <a:normAutofit/>
          </a:bodyPr>
          <a:lstStyle/>
          <a:p>
            <a:pPr algn="l"/>
            <a:r>
              <a:rPr lang="en" altLang="zh-CN" sz="2800" dirty="0"/>
              <a:t>Course Introduction </a:t>
            </a:r>
          </a:p>
          <a:p>
            <a:pPr algn="l"/>
            <a:endParaRPr kumimoji="1" lang="zh-CN" alt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Block Arc 30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02394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836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CNN-</a:t>
            </a:r>
            <a:r>
              <a:rPr lang="en" altLang="zh-CN" b="1" dirty="0">
                <a:solidFill>
                  <a:srgbClr val="FF0000"/>
                </a:solidFill>
              </a:rPr>
              <a:t>Inside? </a:t>
            </a:r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12B269-F7FD-2246-A200-9A62E0962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250" y="2943224"/>
            <a:ext cx="3399388" cy="306863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160A89C-4738-D34C-9040-129E133D4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051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CNN-</a:t>
            </a:r>
            <a:r>
              <a:rPr lang="en" altLang="zh-CN" b="1" dirty="0">
                <a:solidFill>
                  <a:srgbClr val="FF0000"/>
                </a:solidFill>
              </a:rPr>
              <a:t>Inside? </a:t>
            </a:r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FE82C51-303A-044C-B91D-3718BAC15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413" y="2735758"/>
            <a:ext cx="9196387" cy="3257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C904C30-C304-3846-9138-398647BA8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79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CNN-</a:t>
            </a:r>
            <a:r>
              <a:rPr lang="en" altLang="zh-CN" b="1" dirty="0">
                <a:solidFill>
                  <a:srgbClr val="FF0000"/>
                </a:solidFill>
              </a:rPr>
              <a:t>Inside? </a:t>
            </a:r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D306AC0-6599-FB4F-A246-0C011CD79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081" y="2711608"/>
            <a:ext cx="9367837" cy="336306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32F05BC-0292-5142-8DD9-4282A04ED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56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CNN-</a:t>
            </a:r>
            <a:r>
              <a:rPr lang="en" altLang="zh-CN" b="1" dirty="0">
                <a:solidFill>
                  <a:srgbClr val="FF0000"/>
                </a:solidFill>
              </a:rPr>
              <a:t>Inside? </a:t>
            </a:r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250BE5C0-3E70-AA42-AB75-B862E9169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762" y="2673305"/>
            <a:ext cx="7463645" cy="4184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8FD0E91-C2DA-624C-AB27-66391C0D4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30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06F1E2E4-13A4-1F43-98EF-5F45B14B0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4312" y="1825625"/>
            <a:ext cx="4143375" cy="465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EFAFED-6B8E-9241-8F01-643255D6C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236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8A1ED7BA-9FE6-0D43-9E6E-AAECB411B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389" y="1825625"/>
            <a:ext cx="7474744" cy="49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14EF495-A316-DC43-8457-6DE0296B4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83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EBA4ADC5-8B55-2841-B977-2805C2178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1647062"/>
            <a:ext cx="7443787" cy="5055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5EC412A-EC96-024F-BCFE-32B5BC939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10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B497819-52E7-ED4A-B38F-82E381DD5C5B}"/>
              </a:ext>
            </a:extLst>
          </p:cNvPr>
          <p:cNvSpPr/>
          <p:nvPr/>
        </p:nvSpPr>
        <p:spPr>
          <a:xfrm>
            <a:off x="3718592" y="2967335"/>
            <a:ext cx="47548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What Can It Do</a:t>
            </a:r>
            <a:endParaRPr lang="zh-CN" altLang="en-US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F8C6CE6-EF47-5B4A-91AB-4CCAE51FD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34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5" name="c3acd30f5155db28d224e4be86307c0e" descr="c3acd30f5155db28d224e4be86307c0e">
            <a:hlinkClick r:id="" action="ppaction://media"/>
            <a:extLst>
              <a:ext uri="{FF2B5EF4-FFF2-40B4-BE49-F238E27FC236}">
                <a16:creationId xmlns:a16="http://schemas.microsoft.com/office/drawing/2014/main" id="{1C3960F9-E267-8847-9D62-53694F929A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35430" y="1836258"/>
            <a:ext cx="8480346" cy="477181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CEA8638-1185-9248-A180-B78C81747B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0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2727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5" name="25081c14ca440bceed0faaa1fa9023dc" descr="25081c14ca440bceed0faaa1fa9023dc">
            <a:hlinkClick r:id="" action="ppaction://media"/>
            <a:extLst>
              <a:ext uri="{FF2B5EF4-FFF2-40B4-BE49-F238E27FC236}">
                <a16:creationId xmlns:a16="http://schemas.microsoft.com/office/drawing/2014/main" id="{87A86111-F654-6D4C-9650-73DDB9C108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9786" y="2078038"/>
            <a:ext cx="8686464" cy="40989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ACEB4DC-83B9-AD4E-BD9F-A540C3F3CC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212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6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6D4B06D-9D18-B342-AE10-C6C9CD841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2605036"/>
            <a:ext cx="8415338" cy="319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E009730-259B-0D40-9068-36CA815ED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614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95AF61-72B6-B74C-9913-D4F194846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236" y="2055813"/>
            <a:ext cx="8605837" cy="43086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FEF91BE-64B3-134C-8FC4-915C41137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  <p:pic>
        <p:nvPicPr>
          <p:cNvPr id="18433" name="Picture 1" descr="page23image27872512">
            <a:extLst>
              <a:ext uri="{FF2B5EF4-FFF2-40B4-BE49-F238E27FC236}">
                <a16:creationId xmlns:a16="http://schemas.microsoft.com/office/drawing/2014/main" id="{6095BC9C-C818-2F45-B514-0CDC7DC73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5306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8742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0D6065-048B-A24E-983B-B6DA3DF3D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793" y="1690688"/>
            <a:ext cx="7913007" cy="50355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5C3621D-7E9A-5E42-BA73-1D506E228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828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BC7861B-CEE8-6B4B-9B29-59BBC654A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838" y="2176463"/>
            <a:ext cx="7620000" cy="40005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6D4D8E8-8D5E-1043-BA6D-6DA4B2EE8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0614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B05248F-A6E9-AD49-96B2-61EF06FA6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414" y="2326044"/>
            <a:ext cx="7283246" cy="39858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5E95BF1-0C2F-D24C-9E28-D6CEB86D0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214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7B039C2-11AF-CA46-AFB9-FB98404C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238" y="3143253"/>
            <a:ext cx="4299484" cy="285750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938774A-3451-2748-819A-28C814003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852" y="3143252"/>
            <a:ext cx="4124444" cy="285750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C78F89B-1313-B345-981A-1623FF0BF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5874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CV! </a:t>
            </a:r>
          </a:p>
          <a:p>
            <a:pPr lvl="1"/>
            <a:endParaRPr lang="en" altLang="zh-CN" dirty="0">
              <a:solidFill>
                <a:srgbClr val="FF0000"/>
              </a:solidFill>
            </a:endParaRPr>
          </a:p>
          <a:p>
            <a:pPr lvl="1"/>
            <a:endParaRPr lang="en" altLang="zh-CN" dirty="0"/>
          </a:p>
          <a:p>
            <a:endParaRPr lang="en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C78F89B-1313-B345-981A-1623FF0BF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0621DB5-EC36-DC40-AE47-14F8F5F4B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571" y="3014662"/>
            <a:ext cx="4986429" cy="28003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F3A5CE4-9FEF-8848-8FF0-319FCACE71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741" y="3014663"/>
            <a:ext cx="4986429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341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05FBEF-21E0-C744-93AE-CAD7AB8DD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Image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79C32E-B194-574F-8231-7080A071B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zh-CN" dirty="0"/>
              <a:t>Low Level Image Processing </a:t>
            </a:r>
          </a:p>
          <a:p>
            <a:pPr lvl="1"/>
            <a:r>
              <a:rPr lang="en" altLang="zh-CN" dirty="0"/>
              <a:t>Read in (Gray or Color) / Show out </a:t>
            </a:r>
          </a:p>
          <a:p>
            <a:pPr lvl="1"/>
            <a:r>
              <a:rPr lang="en" altLang="zh-CN" dirty="0"/>
              <a:t>Print out an image </a:t>
            </a:r>
          </a:p>
          <a:p>
            <a:pPr lvl="1"/>
            <a:r>
              <a:rPr lang="en" altLang="zh-CN" dirty="0"/>
              <a:t>Image data type/shape/crop </a:t>
            </a:r>
          </a:p>
          <a:p>
            <a:pPr lvl="1"/>
            <a:r>
              <a:rPr lang="en" altLang="zh-CN" dirty="0"/>
              <a:t>Channels / Spaces </a:t>
            </a:r>
          </a:p>
          <a:p>
            <a:pPr lvl="1"/>
            <a:r>
              <a:rPr lang="en" altLang="zh-CN" dirty="0"/>
              <a:t>Change color (Assignment) </a:t>
            </a:r>
          </a:p>
          <a:p>
            <a:pPr lvl="1"/>
            <a:r>
              <a:rPr lang="en" altLang="zh-CN" dirty="0"/>
              <a:t>Gamma Correction </a:t>
            </a:r>
          </a:p>
          <a:p>
            <a:pPr lvl="1"/>
            <a:r>
              <a:rPr lang="en" altLang="zh-CN" dirty="0"/>
              <a:t>Similarity Transform </a:t>
            </a:r>
          </a:p>
          <a:p>
            <a:pPr lvl="1"/>
            <a:r>
              <a:rPr lang="en" altLang="zh-CN" dirty="0"/>
              <a:t>Affine Transform </a:t>
            </a:r>
          </a:p>
          <a:p>
            <a:pPr lvl="1"/>
            <a:r>
              <a:rPr lang="en" altLang="zh-CN" dirty="0"/>
              <a:t>Perspective Transform … </a:t>
            </a:r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710A62-7811-1F46-A62D-8CA329FB4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311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009730-259B-0D40-9068-36CA815ED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B929DE6-CEE9-C844-ADA3-374CC2D6F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512" y="2322007"/>
            <a:ext cx="3505200" cy="19304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5AC5732-53AD-CF41-B157-6C9912F3F0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3095" y="1876426"/>
            <a:ext cx="3824798" cy="25273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34594BF-D9F4-0A4E-A477-3AFE078717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0512" y="4429123"/>
            <a:ext cx="3505200" cy="20066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19AEE3D-0899-EC4F-8ACE-802897D3D2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2693" y="4637975"/>
            <a:ext cx="3505200" cy="16383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03F0056-F4F6-DB44-BC7C-B08C3A3D5CFB}"/>
              </a:ext>
            </a:extLst>
          </p:cNvPr>
          <p:cNvSpPr txBox="1"/>
          <p:nvPr/>
        </p:nvSpPr>
        <p:spPr>
          <a:xfrm>
            <a:off x="6451315" y="6437185"/>
            <a:ext cx="2367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CNN</a:t>
            </a:r>
            <a:r>
              <a:rPr kumimoji="1" lang="zh-CN" altLang="en-US" dirty="0"/>
              <a:t>之父 </a:t>
            </a:r>
            <a:r>
              <a:rPr kumimoji="1" lang="en-US" altLang="zh-CN" dirty="0"/>
              <a:t>Yann </a:t>
            </a:r>
            <a:r>
              <a:rPr kumimoji="1" lang="en-US" altLang="zh-CN" dirty="0" err="1"/>
              <a:t>LeCun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CE4A833-BF92-B448-BAB4-F4BB7E07956A}"/>
              </a:ext>
            </a:extLst>
          </p:cNvPr>
          <p:cNvSpPr txBox="1"/>
          <p:nvPr/>
        </p:nvSpPr>
        <p:spPr>
          <a:xfrm>
            <a:off x="2047136" y="6480730"/>
            <a:ext cx="293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福岛邦彦 提出神经认知机 </a:t>
            </a:r>
          </a:p>
        </p:txBody>
      </p:sp>
    </p:spTree>
    <p:extLst>
      <p:ext uri="{BB962C8B-B14F-4D97-AF65-F5344CB8AC3E}">
        <p14:creationId xmlns:p14="http://schemas.microsoft.com/office/powerpoint/2010/main" val="3554130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009730-259B-0D40-9068-36CA815ED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ECADC26-9CBE-1C46-961A-034B2192F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031" y="2627576"/>
            <a:ext cx="2247900" cy="27474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1F8650D-0738-3840-B997-810ECC13D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6412" y="1782763"/>
            <a:ext cx="3505200" cy="43942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B3B8B8C-967D-6E47-81AA-D20E3E3B0A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5388" y="2826543"/>
            <a:ext cx="3505200" cy="23495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EE50BD4-761B-DF41-8787-0381C2C7D208}"/>
              </a:ext>
            </a:extLst>
          </p:cNvPr>
          <p:cNvSpPr txBox="1"/>
          <p:nvPr/>
        </p:nvSpPr>
        <p:spPr>
          <a:xfrm>
            <a:off x="8286750" y="5457825"/>
            <a:ext cx="2113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Seymour </a:t>
            </a:r>
            <a:r>
              <a:rPr kumimoji="1" lang="en-US" altLang="zh-CN" dirty="0" err="1"/>
              <a:t>Prapert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2370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009730-259B-0D40-9068-36CA815ED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F0280CB-60A2-F64D-83E3-75748E54C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963862"/>
            <a:ext cx="10286952" cy="207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60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009730-259B-0D40-9068-36CA815ED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4A5CFD7-C352-B946-8785-69DF4C80A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544" y="2680494"/>
            <a:ext cx="4041693" cy="304591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5CC2B3D-6EBC-1B42-8645-2C5E2C9C7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7915" y="2565691"/>
            <a:ext cx="4562932" cy="330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84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CNN? </a:t>
            </a:r>
          </a:p>
          <a:p>
            <a:endParaRPr lang="en" altLang="zh-CN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E28C6B8-77B1-A949-B7AB-1D87B470E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826" y="2729665"/>
            <a:ext cx="8830968" cy="3447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F9172AC-0A7E-F044-8EC0-CE9F5A281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496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CNN! </a:t>
            </a:r>
          </a:p>
          <a:p>
            <a:endParaRPr lang="en" altLang="zh-C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588E696-88C7-0E48-905E-F1EE5F6D3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2109440"/>
            <a:ext cx="4895850" cy="4383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C192722-1235-7148-A790-30C212B3B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92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8BB8B-A9CC-5540-8B43-D0FC6B80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Course Introduction 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9285FC-CA85-204D-8B68-DB5DDEF83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CNN? &amp; CV? </a:t>
            </a:r>
          </a:p>
          <a:p>
            <a:pPr lvl="1"/>
            <a:r>
              <a:rPr lang="en" altLang="zh-CN" dirty="0"/>
              <a:t>CNN! </a:t>
            </a:r>
          </a:p>
          <a:p>
            <a:endParaRPr lang="en" altLang="zh-CN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4D42E85-4468-7A46-AEFD-1AB4980A5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700" y="2363196"/>
            <a:ext cx="7629525" cy="412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D75B46C-4994-D84C-B099-D3D127026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230188"/>
            <a:ext cx="3300413" cy="7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19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</TotalTime>
  <Words>275</Words>
  <Application>Microsoft Macintosh PowerPoint</Application>
  <PresentationFormat>宽屏</PresentationFormat>
  <Paragraphs>96</Paragraphs>
  <Slides>26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0" baseType="lpstr">
      <vt:lpstr>等线</vt:lpstr>
      <vt:lpstr>等线 Light</vt:lpstr>
      <vt:lpstr>Arial</vt:lpstr>
      <vt:lpstr>Office 主题​​</vt:lpstr>
      <vt:lpstr>CNN for CV 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Course Introduction </vt:lpstr>
      <vt:lpstr>Image Introduction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CNN for CV  </dc:title>
  <dc:creator>dpx</dc:creator>
  <cp:lastModifiedBy>dpx</cp:lastModifiedBy>
  <cp:revision>12</cp:revision>
  <dcterms:created xsi:type="dcterms:W3CDTF">2020-05-09T13:37:02Z</dcterms:created>
  <dcterms:modified xsi:type="dcterms:W3CDTF">2020-05-10T09:17:00Z</dcterms:modified>
</cp:coreProperties>
</file>